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950" r:id="rId2"/>
    <p:sldId id="1059" r:id="rId3"/>
    <p:sldId id="1055" r:id="rId4"/>
    <p:sldId id="670" r:id="rId5"/>
    <p:sldId id="671" r:id="rId6"/>
    <p:sldId id="672" r:id="rId7"/>
    <p:sldId id="673" r:id="rId8"/>
    <p:sldId id="674" r:id="rId9"/>
    <p:sldId id="675" r:id="rId10"/>
    <p:sldId id="676" r:id="rId11"/>
    <p:sldId id="518" r:id="rId12"/>
    <p:sldId id="523" r:id="rId13"/>
    <p:sldId id="520" r:id="rId14"/>
    <p:sldId id="524" r:id="rId15"/>
    <p:sldId id="521" r:id="rId16"/>
    <p:sldId id="525" r:id="rId17"/>
    <p:sldId id="526" r:id="rId18"/>
    <p:sldId id="522" r:id="rId19"/>
    <p:sldId id="527" r:id="rId20"/>
    <p:sldId id="528" r:id="rId21"/>
    <p:sldId id="1224" r:id="rId22"/>
    <p:sldId id="1219" r:id="rId23"/>
    <p:sldId id="1220" r:id="rId24"/>
    <p:sldId id="1221" r:id="rId25"/>
    <p:sldId id="1222" r:id="rId26"/>
    <p:sldId id="1223" r:id="rId27"/>
    <p:sldId id="1227" r:id="rId28"/>
    <p:sldId id="1232" r:id="rId29"/>
    <p:sldId id="1233" r:id="rId30"/>
    <p:sldId id="1228" r:id="rId31"/>
    <p:sldId id="1234" r:id="rId32"/>
    <p:sldId id="1235" r:id="rId33"/>
    <p:sldId id="1236" r:id="rId34"/>
    <p:sldId id="1237" r:id="rId35"/>
    <p:sldId id="1238" r:id="rId36"/>
    <p:sldId id="1239" r:id="rId37"/>
    <p:sldId id="1240" r:id="rId38"/>
    <p:sldId id="1241" r:id="rId39"/>
    <p:sldId id="1225" r:id="rId40"/>
    <p:sldId id="1226" r:id="rId41"/>
    <p:sldId id="1026" r:id="rId42"/>
    <p:sldId id="1027" r:id="rId43"/>
    <p:sldId id="1028" r:id="rId44"/>
    <p:sldId id="1029" r:id="rId45"/>
    <p:sldId id="1242" r:id="rId46"/>
    <p:sldId id="954" r:id="rId47"/>
    <p:sldId id="1214" r:id="rId48"/>
    <p:sldId id="1171" r:id="rId49"/>
    <p:sldId id="1231" r:id="rId50"/>
    <p:sldId id="1189" r:id="rId51"/>
    <p:sldId id="1122" r:id="rId52"/>
    <p:sldId id="946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1055"/>
            <p14:sldId id="670"/>
            <p14:sldId id="671"/>
            <p14:sldId id="672"/>
            <p14:sldId id="673"/>
            <p14:sldId id="674"/>
            <p14:sldId id="675"/>
            <p14:sldId id="676"/>
            <p14:sldId id="518"/>
            <p14:sldId id="523"/>
            <p14:sldId id="520"/>
            <p14:sldId id="524"/>
            <p14:sldId id="521"/>
            <p14:sldId id="525"/>
            <p14:sldId id="526"/>
            <p14:sldId id="522"/>
            <p14:sldId id="527"/>
            <p14:sldId id="528"/>
            <p14:sldId id="1224"/>
            <p14:sldId id="1219"/>
            <p14:sldId id="1220"/>
            <p14:sldId id="1221"/>
            <p14:sldId id="1222"/>
            <p14:sldId id="1223"/>
            <p14:sldId id="1227"/>
            <p14:sldId id="1232"/>
            <p14:sldId id="1233"/>
            <p14:sldId id="1228"/>
            <p14:sldId id="1234"/>
            <p14:sldId id="1235"/>
            <p14:sldId id="1236"/>
            <p14:sldId id="1237"/>
            <p14:sldId id="1238"/>
            <p14:sldId id="1239"/>
            <p14:sldId id="1240"/>
            <p14:sldId id="1241"/>
            <p14:sldId id="1225"/>
            <p14:sldId id="1226"/>
            <p14:sldId id="1026"/>
            <p14:sldId id="1027"/>
            <p14:sldId id="1028"/>
            <p14:sldId id="1029"/>
            <p14:sldId id="1242"/>
            <p14:sldId id="954"/>
            <p14:sldId id="1214"/>
            <p14:sldId id="1171"/>
            <p14:sldId id="1231"/>
            <p14:sldId id="1189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82265" autoAdjust="0"/>
  </p:normalViewPr>
  <p:slideViewPr>
    <p:cSldViewPr>
      <p:cViewPr varScale="1">
        <p:scale>
          <a:sx n="96" d="100"/>
          <a:sy n="96" d="100"/>
        </p:scale>
        <p:origin x="2172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04/09/2024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1F90D-6B01-4B32-A9E1-C831222CE20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56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285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18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547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04/09/2024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8th September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with joy now our God is for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love is a strong and mighty fortress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Raise your voice now no love is greater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can stand against us if our God is for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925957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3313804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2724503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the house of the Lord sing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588733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1836028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67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This is Our God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7211413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Pat Barrett | Phil Wickham | Steven Furtick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Brandon Lake Music; Phil Wickham Music; Simply Global Songs; Capitol CMG Genesis; Housefires Sounds; Music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7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walls that we called sin and shame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prisons that we couldn’t escape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walls are rubble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3684826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giants we called death and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mountains that stood in our 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giants are dead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046220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2785631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that fear that took our breath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Faith so weak that we could barely pray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heard every word every whisper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those altars in the wilderness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Tell the story of His faithfulness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Never once did He fail and He never will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3729947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1807002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pulled me out of that pit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did He did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Who paid for all of our sin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3380602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rescued me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Yahweh </a:t>
            </a:r>
            <a:r>
              <a:rPr lang="en-GB" sz="4000" dirty="0" err="1">
                <a:solidFill>
                  <a:schemeClr val="bg1"/>
                </a:solidFill>
              </a:rPr>
              <a:t>Yahweh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Who gets the glory and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 (Him)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2147548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237966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433609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26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Evidence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7147432</a:t>
            </a:r>
          </a:p>
          <a:p>
            <a:r>
              <a:rPr lang="en-GB" sz="1200" dirty="0">
                <a:solidFill>
                  <a:schemeClr val="bg1"/>
                </a:solidFill>
              </a:rPr>
              <a:t>Ed Cash | Ethan Hulse | Josh Baldwin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2020 Capitol CMG Paragon; We The Kingdom Music; Be Essential Songs; EGH Music Publishing; Bethel Music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046678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All throughout my history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faithfulness has walked beside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winter storms made way for spring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every season from where I'm standing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327434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see the evidence of Your goodness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see Your promises in </a:t>
            </a:r>
            <a:r>
              <a:rPr lang="en-GB" sz="4000" dirty="0" err="1">
                <a:solidFill>
                  <a:schemeClr val="bg1"/>
                </a:solidFill>
              </a:rPr>
              <a:t>fulfillment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435322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Help me remember when I'm weak</a:t>
            </a:r>
          </a:p>
          <a:p>
            <a:r>
              <a:rPr lang="en-GB" sz="4000" dirty="0">
                <a:solidFill>
                  <a:schemeClr val="bg1"/>
                </a:solidFill>
              </a:rPr>
              <a:t>Fear may come but fear will leave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lead my heart to victory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my strength and You always will be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4106409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see the evidence of Your goodness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see Your promises in </a:t>
            </a:r>
            <a:r>
              <a:rPr lang="en-GB" sz="4000" dirty="0" err="1">
                <a:solidFill>
                  <a:schemeClr val="bg1"/>
                </a:solidFill>
              </a:rPr>
              <a:t>fulfillment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820511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See the cross the empty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evidence is endless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my sin rolled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of You oh Jesus (oh)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837821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see the evidence of Your goodness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see Your promises in </a:t>
            </a:r>
            <a:r>
              <a:rPr lang="en-GB" sz="4000" dirty="0" err="1">
                <a:solidFill>
                  <a:schemeClr val="bg1"/>
                </a:solidFill>
              </a:rPr>
              <a:t>fulfillment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980774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God </a:t>
            </a:r>
            <a:r>
              <a:rPr lang="en-GB" sz="6600" dirty="0">
                <a:solidFill>
                  <a:srgbClr val="00A3E0"/>
                </a:solidFill>
                <a:latin typeface="akagi_probook"/>
              </a:rPr>
              <a:t>Is For Us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7121853</a:t>
            </a:r>
          </a:p>
          <a:p>
            <a:r>
              <a:rPr lang="en-GB" sz="1200" dirty="0">
                <a:solidFill>
                  <a:schemeClr val="bg1"/>
                </a:solidFill>
              </a:rPr>
              <a:t>James Ferguson | James </a:t>
            </a:r>
            <a:r>
              <a:rPr lang="en-GB" sz="1200" dirty="0" err="1">
                <a:solidFill>
                  <a:schemeClr val="bg1"/>
                </a:solidFill>
              </a:rPr>
              <a:t>Tealy</a:t>
            </a:r>
            <a:r>
              <a:rPr lang="en-GB" sz="1200" dirty="0">
                <a:solidFill>
                  <a:schemeClr val="bg1"/>
                </a:solidFill>
              </a:rPr>
              <a:t> | Jesse Reeves | Jonny Robinson | Michael Farren | Rich Thompson | </a:t>
            </a:r>
            <a:r>
              <a:rPr lang="en-GB" sz="1200" dirty="0" err="1">
                <a:solidFill>
                  <a:schemeClr val="bg1"/>
                </a:solidFill>
              </a:rPr>
              <a:t>Tiarne</a:t>
            </a:r>
            <a:r>
              <a:rPr lang="en-GB" sz="1200" dirty="0">
                <a:solidFill>
                  <a:schemeClr val="bg1"/>
                </a:solidFill>
              </a:rPr>
              <a:t> Tranter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2018 BEC Worship; </a:t>
            </a:r>
            <a:r>
              <a:rPr lang="en-GB" sz="1200" dirty="0" err="1">
                <a:solidFill>
                  <a:schemeClr val="bg1"/>
                </a:solidFill>
              </a:rPr>
              <a:t>WriterWrong</a:t>
            </a:r>
            <a:r>
              <a:rPr lang="en-GB" sz="1200" dirty="0">
                <a:solidFill>
                  <a:schemeClr val="bg1"/>
                </a:solidFill>
              </a:rPr>
              <a:t> Music; </a:t>
            </a:r>
            <a:r>
              <a:rPr lang="en-GB" sz="1200" dirty="0" err="1">
                <a:solidFill>
                  <a:schemeClr val="bg1"/>
                </a:solidFill>
              </a:rPr>
              <a:t>CityAlight</a:t>
            </a:r>
            <a:r>
              <a:rPr lang="en-GB" sz="1200" dirty="0">
                <a:solidFill>
                  <a:schemeClr val="bg1"/>
                </a:solidFill>
              </a:rPr>
              <a:t> Music; Farren Love And War Publishing; Integrity's Alleluia! Music; My </a:t>
            </a:r>
            <a:r>
              <a:rPr lang="en-GB" sz="1200" dirty="0" err="1">
                <a:solidFill>
                  <a:schemeClr val="bg1"/>
                </a:solidFill>
              </a:rPr>
              <a:t>Eleiht</a:t>
            </a:r>
            <a:r>
              <a:rPr lang="en-GB" sz="1200" dirty="0">
                <a:solidFill>
                  <a:schemeClr val="bg1"/>
                </a:solidFill>
              </a:rPr>
              <a:t> Songs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Why should I fear</a:t>
            </a:r>
          </a:p>
          <a:p>
            <a:r>
              <a:rPr lang="en-GB" sz="4000" dirty="0">
                <a:solidFill>
                  <a:schemeClr val="bg1"/>
                </a:solidFill>
              </a:rPr>
              <a:t>(Oh) The evidence is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122973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 Of it 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6280644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David </a:t>
            </a:r>
            <a:r>
              <a:rPr lang="en-GB" sz="1200" dirty="0" err="1">
                <a:solidFill>
                  <a:schemeClr val="bg1"/>
                </a:solidFill>
              </a:rPr>
              <a:t>Brymer</a:t>
            </a:r>
            <a:r>
              <a:rPr lang="en-GB" sz="1200" dirty="0">
                <a:solidFill>
                  <a:schemeClr val="bg1"/>
                </a:solidFill>
              </a:rPr>
              <a:t> | Ryan Hall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Common Hymnal Publishing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Innerland</a:t>
            </a:r>
            <a:r>
              <a:rPr lang="en-GB" sz="1200" dirty="0">
                <a:solidFill>
                  <a:schemeClr val="bg1"/>
                </a:solidFill>
              </a:rPr>
              <a:t>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Underground Treasure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Wayfinder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52724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the saints and angels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Bow before Your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elders cast their crowns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Before the Lamb of God and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584672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498919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0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Day and night,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Night and day,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incense arise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(X4)</a:t>
            </a:r>
          </a:p>
          <a:p>
            <a:r>
              <a:rPr lang="en-GB" sz="3600" dirty="0">
                <a:solidFill>
                  <a:schemeClr val="bg1"/>
                </a:solidFill>
              </a:rPr>
              <a:t>Day and night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Night and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095156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0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Then sings my soul, My Saviour God, to Thee,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great Thou art, How great Thou art.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sings my soul, My Saviour God, to Thee,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great Thou art, How great Thou art!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3155572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E4F0A8-9E62-9120-A2A5-725503056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5012"/>
            <a:ext cx="9144000" cy="51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4-08-30 at 08.11.51">
            <a:hlinkClick r:id="" action="ppaction://media"/>
            <a:extLst>
              <a:ext uri="{FF2B5EF4-FFF2-40B4-BE49-F238E27FC236}">
                <a16:creationId xmlns:a16="http://schemas.microsoft.com/office/drawing/2014/main" id="{7E3636DB-B33B-C5A8-C47C-349070C88E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1052736"/>
            <a:ext cx="80772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0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won't fear the battle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won't fear the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walk the Valley with You by our side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go before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lead the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have found a refuge only You can save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E523E6-C5EA-D9BE-8EB2-DBE8CF46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74" y="0"/>
            <a:ext cx="3151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80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with joy now our God is for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love is a strong and mighty fortress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Raise your voice now no love is greater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can stand against us if our God is for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575458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when I stumble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I fall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I turn back still Your love is sure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not abandon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not forsake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cheer me onward with never ending grace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246011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with joy now our God is for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love is a strong and mighty fortress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Raise your voice now no love is greater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can stand against us if our God is for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428251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Neither height nor depth can separate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Hell and death will not defeat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who gave His Son to free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Holds me in His love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817583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10931</TotalTime>
  <Words>1515</Words>
  <Application>Microsoft Office PowerPoint</Application>
  <PresentationFormat>On-screen Show (4:3)</PresentationFormat>
  <Paragraphs>265</Paragraphs>
  <Slides>52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530</cp:revision>
  <dcterms:created xsi:type="dcterms:W3CDTF">2019-09-23T12:06:27Z</dcterms:created>
  <dcterms:modified xsi:type="dcterms:W3CDTF">2024-09-04T15:49:23Z</dcterms:modified>
</cp:coreProperties>
</file>